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8" r:id="rId22"/>
    <p:sldId id="289" r:id="rId23"/>
    <p:sldId id="260" r:id="rId24"/>
    <p:sldId id="271" r:id="rId25"/>
    <p:sldId id="274" r:id="rId26"/>
    <p:sldId id="302" r:id="rId27"/>
    <p:sldId id="304" r:id="rId28"/>
    <p:sldId id="281" r:id="rId29"/>
    <p:sldId id="276" r:id="rId30"/>
    <p:sldId id="278" r:id="rId31"/>
    <p:sldId id="280" r:id="rId32"/>
    <p:sldId id="306" r:id="rId33"/>
    <p:sldId id="305" r:id="rId34"/>
    <p:sldId id="286" r:id="rId35"/>
    <p:sldId id="287" r:id="rId36"/>
    <p:sldId id="303" r:id="rId37"/>
    <p:sldId id="298" r:id="rId38"/>
    <p:sldId id="290" r:id="rId39"/>
    <p:sldId id="30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79339" autoAdjust="0"/>
  </p:normalViewPr>
  <p:slideViewPr>
    <p:cSldViewPr snapToGrid="0">
      <p:cViewPr varScale="1">
        <p:scale>
          <a:sx n="72" d="100"/>
          <a:sy n="72" d="100"/>
        </p:scale>
        <p:origin x="399"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312355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2024/9/30</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2024/9/30</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2024/9/30</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2024/9/30</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2024/9/30</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2024/9/30</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8.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8.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4.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38.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38.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slide" Target="slide8.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4.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1.jp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pic>
        <p:nvPicPr>
          <p:cNvPr id="3" name="图片 2">
            <a:extLst>
              <a:ext uri="{FF2B5EF4-FFF2-40B4-BE49-F238E27FC236}">
                <a16:creationId xmlns:a16="http://schemas.microsoft.com/office/drawing/2014/main" id="{E3CC9633-0A35-4846-85C4-201E39A729EC}"/>
              </a:ext>
            </a:extLst>
          </p:cNvPr>
          <p:cNvPicPr>
            <a:picLocks noChangeAspect="1"/>
          </p:cNvPicPr>
          <p:nvPr/>
        </p:nvPicPr>
        <p:blipFill>
          <a:blip r:embed="rId6"/>
          <a:stretch>
            <a:fillRect/>
          </a:stretch>
        </p:blipFill>
        <p:spPr>
          <a:xfrm>
            <a:off x="1158163" y="1046311"/>
            <a:ext cx="9517126" cy="4581270"/>
          </a:xfrm>
          <a:prstGeom prst="rect">
            <a:avLst/>
          </a:prstGeom>
        </p:spPr>
      </p:pic>
      <p:sp>
        <p:nvSpPr>
          <p:cNvPr id="13" name="文本框 12">
            <a:extLst>
              <a:ext uri="{FF2B5EF4-FFF2-40B4-BE49-F238E27FC236}">
                <a16:creationId xmlns:a16="http://schemas.microsoft.com/office/drawing/2014/main" id="{723ABDCC-7E36-481C-8872-AC2C06A47414}"/>
              </a:ext>
            </a:extLst>
          </p:cNvPr>
          <p:cNvSpPr txBox="1"/>
          <p:nvPr/>
        </p:nvSpPr>
        <p:spPr>
          <a:xfrm>
            <a:off x="1285460" y="5627581"/>
            <a:ext cx="983973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Spectra were fed into a 1D CNN with five convolution blocks and categorized into one of four classes corresponding to four diﬀerent charge doping levels of the graphene samples. </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zh-CN" altLang="en-US" sz="1400" i="1" dirty="0">
                <a:latin typeface="Arial" panose="020B0604020202020204" pitchFamily="34" charset="0"/>
                <a:cs typeface="Arial" panose="020B0604020202020204" pitchFamily="34" charset="0"/>
              </a:rPr>
              <a:t>Adv. Optical Mater. 2023, 11, 2203104</a:t>
            </a:r>
          </a:p>
        </p:txBody>
      </p:sp>
    </p:spTree>
    <p:extLst>
      <p:ext uri="{BB962C8B-B14F-4D97-AF65-F5344CB8AC3E}">
        <p14:creationId xmlns:p14="http://schemas.microsoft.com/office/powerpoint/2010/main" val="36316926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4093006"/>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677656"/>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12228</TotalTime>
  <Words>2156</Words>
  <Application>Microsoft Office PowerPoint</Application>
  <PresentationFormat>宽屏</PresentationFormat>
  <Paragraphs>257</Paragraphs>
  <Slides>39</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95</cp:revision>
  <dcterms:created xsi:type="dcterms:W3CDTF">2023-07-25T11:43:42Z</dcterms:created>
  <dcterms:modified xsi:type="dcterms:W3CDTF">2024-09-30T21:52:56Z</dcterms:modified>
  <cp:category/>
</cp:coreProperties>
</file>